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0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8" r:id="rId22"/>
    <p:sldId id="278" r:id="rId23"/>
    <p:sldId id="279" r:id="rId24"/>
    <p:sldId id="280" r:id="rId25"/>
    <p:sldId id="289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40" autoAdjust="0"/>
  </p:normalViewPr>
  <p:slideViewPr>
    <p:cSldViewPr>
      <p:cViewPr>
        <p:scale>
          <a:sx n="70" d="100"/>
          <a:sy n="70" d="100"/>
        </p:scale>
        <p:origin x="-101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36434B-4F0D-4033-9C8E-645E0944D049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127E56-76E6-4717-A4E3-69A05A337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1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4DC92-C7F5-4EAE-A297-35633B31BF2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5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45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D0109-086F-42A3-AE15-9D48EE580072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14F6-2525-40B0-AF14-E37559D0E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930A-3BF9-4F84-96FD-5D6D72907C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9B06C-06B7-41A8-B87D-1BEBF654F4E5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1FC3-014B-4890-B24B-E5FAC7EDA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88250-8DF3-408B-A5AF-4C9472776222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080B4-E8E8-4C82-8EF9-1726E7DBC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F2C24-449A-42F8-8EDA-60095DA1B67E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6CB8-5B20-4702-B502-542A568C67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A77E-7012-4C32-ACBA-8C0C1D30DC7D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578B-9F97-411D-8D3A-22B1F22D01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A751-C721-4C2B-80F1-57714EF14BA8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7C1D-499A-417F-8E4C-D8C3BD8A4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5303-F3F9-4A12-9B6D-BC68D2583501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C1DB1-3CA8-4D6F-9CB6-2EA5AEC8C0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781D-7AB4-4689-A358-632E07E78658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DDC6-5980-459B-BD44-06376AD185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ECCC2-4CEC-4D28-9306-723FC3A596FF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4311-A994-463B-AB4B-75CBC67D88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D92E5-CF49-4CB5-8F81-252CF4356730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4120-0FDB-4FB4-B348-9281BF9A98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BC95-E679-4B4E-B222-2295BA93D83E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E02B9B9-6B94-4D90-A1FE-42D642B4E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4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44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44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44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44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44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44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44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4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5EB5F44-375A-48BF-A2E7-5B8AF8ED3712}" type="datetimeFigureOut">
              <a:rPr lang="cs-CZ"/>
              <a:pPr>
                <a:defRPr/>
              </a:pPr>
              <a:t>15.10.2013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55650" y="1341438"/>
            <a:ext cx="7918450" cy="3887787"/>
          </a:xfrm>
        </p:spPr>
        <p:txBody>
          <a:bodyPr/>
          <a:lstStyle/>
          <a:p>
            <a:pPr algn="ctr" eaLnBrk="1" hangingPunct="1"/>
            <a:r>
              <a:rPr lang="cs-CZ" sz="7200" b="1" smtClean="0">
                <a:solidFill>
                  <a:schemeClr val="hlink"/>
                </a:solidFill>
                <a:latin typeface="Comic Sans MS" pitchFamily="66" charset="0"/>
              </a:rPr>
              <a:t>ZÁMECKÁ MEZINÁRODNÍ KUCHAŘKA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949700"/>
            <a:ext cx="6400800" cy="15001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3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cs-CZ" sz="1800" dirty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PESTO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Špagety, </a:t>
            </a:r>
            <a:r>
              <a:rPr lang="cs-CZ" sz="2100" dirty="0" err="1" smtClean="0">
                <a:latin typeface="Comic Sans MS" pitchFamily="66" charset="0"/>
              </a:rPr>
              <a:t>farfale</a:t>
            </a:r>
            <a:r>
              <a:rPr lang="cs-CZ" sz="2100" dirty="0" smtClean="0">
                <a:latin typeface="Comic Sans MS" pitchFamily="66" charset="0"/>
              </a:rPr>
              <a:t>, penne…. Jakékoli těstoviny uvaříme v osolené vodě. (</a:t>
            </a:r>
            <a:r>
              <a:rPr lang="cs-CZ" sz="2100" dirty="0" err="1" smtClean="0">
                <a:latin typeface="Comic Sans MS" pitchFamily="66" charset="0"/>
              </a:rPr>
              <a:t>All</a:t>
            </a:r>
            <a:r>
              <a:rPr lang="cs-CZ" sz="2100" dirty="0" smtClean="0">
                <a:latin typeface="Comic Sans MS" pitchFamily="66" charset="0"/>
              </a:rPr>
              <a:t> dente)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Pesto – příprava: do mixéru dáme oříšky (piniové, mandle, vlašské), česnek, sůl a rozmixujeme. Postupně přidáváme bazalku a olivový olej. Měla by vzniknout jemná kašovitá směs. Nakonec vmícháme nastrouhaný sýr.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Na talíř dáme těstoviny, pesto, ozdobíme rajčaty, strouhanými hoblinkami sýru a lístky bazalky.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ŠPANĚLSKO paella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3728" y="1772816"/>
            <a:ext cx="4565497" cy="4584883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229600" cy="13716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r>
              <a:rPr lang="cs-CZ" sz="1800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b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  </a:t>
            </a:r>
            <a:b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PAELLA</a:t>
            </a:r>
            <a:r>
              <a:rPr lang="cs-CZ" sz="18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132856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300g rýže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300g kuřecího masa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100g loupaných mandlí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4g kurkumy, 4 bobkové listy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červená paprika, 1 zelená paprika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100 ml bílého vína, 50 ml vývaru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50 ml olivového oleje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sůl, pepř  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PAELLA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276872"/>
            <a:ext cx="8229600" cy="3886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100" u="sng" dirty="0" smtClean="0">
                <a:latin typeface="Comic Sans MS" pitchFamily="66" charset="0"/>
              </a:rPr>
              <a:t>PŘÍPRAVA: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Kuřecí maso nakrájíme na kostičky, omyté papriky na větší proužky, a vše orestujeme na rozpáleném oleji. Zalijeme vývarem, osolíme, opepříme a do směsi přimícháme propláchnutou rýži s bobkovým listem, kurkumou a mandlemi. Pak přilijeme bílé víno a pokrm dusíme 20 minut, dokud se voda nevypaří a rýže nezměkne.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100" dirty="0">
              <a:latin typeface="Comic Sans MS" pitchFamily="66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100" u="sng" dirty="0" smtClean="0">
                <a:latin typeface="Comic Sans MS" pitchFamily="66" charset="0"/>
              </a:rPr>
              <a:t>PŘÍLOHY:</a:t>
            </a:r>
            <a:r>
              <a:rPr lang="cs-CZ" sz="2100" dirty="0" smtClean="0">
                <a:latin typeface="Comic Sans MS" pitchFamily="66" charset="0"/>
              </a:rPr>
              <a:t> Servírujeme s měsíčkem citrónu.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FRANCIE </a:t>
            </a:r>
            <a:r>
              <a:rPr lang="cs-CZ" b="1" dirty="0" err="1" smtClean="0">
                <a:solidFill>
                  <a:schemeClr val="hlink"/>
                </a:solidFill>
                <a:latin typeface="Comic Sans MS" pitchFamily="66" charset="0"/>
              </a:rPr>
              <a:t>pain</a:t>
            </a:r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 au </a:t>
            </a:r>
            <a:r>
              <a:rPr lang="cs-CZ" b="1" dirty="0" err="1" smtClean="0">
                <a:solidFill>
                  <a:schemeClr val="hlink"/>
                </a:solidFill>
                <a:latin typeface="Comic Sans MS" pitchFamily="66" charset="0"/>
              </a:rPr>
              <a:t>lait</a:t>
            </a:r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</a:br>
            <a:endParaRPr lang="cs-CZ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Kantor\Desktop\edj\IMG_10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71990" cy="440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 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sz="1800" dirty="0" err="1" smtClean="0">
                <a:solidFill>
                  <a:schemeClr val="hlink"/>
                </a:solidFill>
                <a:latin typeface="Comic Sans MS" pitchFamily="66" charset="0"/>
              </a:rPr>
              <a:t>pain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au </a:t>
            </a:r>
            <a:r>
              <a:rPr lang="cs-CZ" sz="1800" dirty="0" err="1" smtClean="0">
                <a:solidFill>
                  <a:schemeClr val="hlink"/>
                </a:solidFill>
                <a:latin typeface="Comic Sans MS" pitchFamily="66" charset="0"/>
              </a:rPr>
              <a:t>lait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– sladké briošky </a:t>
            </a:r>
            <a:b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s čokoládovými peckami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500 g polohrubé mouky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70 g másla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1 vejce a 1 žloutek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60 g cukru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½ kávové lžičky soli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220 g mléka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20 g droždí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75 g čokoládových pecek nebo pokrájené čokolády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omic Sans MS" pitchFamily="66" charset="0"/>
              </a:rPr>
              <a:t>1 žloutek smíchaný se lžicí teplé vody – na potření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err="1" smtClean="0">
                <a:solidFill>
                  <a:schemeClr val="hlink"/>
                </a:solidFill>
                <a:latin typeface="Comic Sans MS" pitchFamily="66" charset="0"/>
              </a:rPr>
              <a:t>pain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au </a:t>
            </a:r>
            <a:r>
              <a:rPr lang="cs-CZ" sz="1800" dirty="0" err="1" smtClean="0">
                <a:solidFill>
                  <a:schemeClr val="hlink"/>
                </a:solidFill>
                <a:latin typeface="Comic Sans MS" pitchFamily="66" charset="0"/>
              </a:rPr>
              <a:t>lait</a:t>
            </a:r>
            <a:endParaRPr lang="cs-CZ" sz="1800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400" dirty="0" smtClean="0">
                <a:latin typeface="Comic Sans MS" pitchFamily="66" charset="0"/>
              </a:rPr>
              <a:t>Snídaňové briošky jsou moc dobré s máslem a marmeládou.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400" b="1" dirty="0" smtClean="0">
                <a:latin typeface="Comic Sans MS" pitchFamily="66" charset="0"/>
              </a:rPr>
              <a:t>Postup: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400" dirty="0" smtClean="0">
                <a:latin typeface="Comic Sans MS" pitchFamily="66" charset="0"/>
              </a:rPr>
              <a:t>V pekárně necháme zpracovat těsto (ev. zpracujeme ručně), zapracujeme do něj čokoládové pecky a necháme kynout při pokojové teplotě. Po vykynutí, cca po hodině a půl, uděláme malé briošky ve tvaru bochánků nebo válečků. Nahoře párkrát nařízneme, necháme znovu kynout asi 20 minut. Pak potřeme žloutkem a pečeme při teplotě 180</a:t>
            </a:r>
            <a:r>
              <a:rPr lang="cs-CZ" sz="2400" dirty="0" smtClean="0">
                <a:latin typeface="Arial Black"/>
              </a:rPr>
              <a:t>°</a:t>
            </a:r>
            <a:r>
              <a:rPr lang="cs-CZ" sz="2400" dirty="0" smtClean="0">
                <a:latin typeface="Comic Sans MS" panose="030F0702030302020204" pitchFamily="66" charset="0"/>
              </a:rPr>
              <a:t>C 15 minut.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ŘECKO - </a:t>
            </a:r>
            <a:r>
              <a:rPr lang="cs-CZ" b="1" dirty="0" err="1" smtClean="0">
                <a:solidFill>
                  <a:schemeClr val="hlink"/>
                </a:solidFill>
                <a:latin typeface="Comic Sans MS" pitchFamily="66" charset="0"/>
              </a:rPr>
              <a:t>czacziky</a:t>
            </a:r>
            <a:endParaRPr lang="cs-CZ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1026" name="Picture 2" descr="D:\Kantor\Desktop\IMG_749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956592" cy="44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- </a:t>
            </a:r>
            <a:r>
              <a:rPr lang="cs-CZ" dirty="0" err="1" smtClean="0">
                <a:solidFill>
                  <a:schemeClr val="hlink"/>
                </a:solidFill>
                <a:latin typeface="Comic Sans MS" pitchFamily="66" charset="0"/>
              </a:rPr>
              <a:t>czacziky</a:t>
            </a:r>
            <a:r>
              <a:rPr lang="cs-CZ" sz="8000" dirty="0" smtClean="0">
                <a:latin typeface="Comic Sans MS" pitchFamily="66" charset="0"/>
              </a:rPr>
              <a:t> 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492896"/>
            <a:ext cx="8229600" cy="33745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okurka - </a:t>
            </a:r>
            <a:r>
              <a:rPr lang="cs-CZ" sz="2800" dirty="0" err="1" smtClean="0">
                <a:latin typeface="Comic Sans MS" pitchFamily="66" charset="0"/>
              </a:rPr>
              <a:t>anghuráti</a:t>
            </a:r>
            <a:r>
              <a:rPr lang="cs-CZ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bílý jogurt - </a:t>
            </a:r>
            <a:r>
              <a:rPr lang="cs-CZ" sz="2800" dirty="0" err="1" smtClean="0">
                <a:latin typeface="Comic Sans MS" pitchFamily="66" charset="0"/>
              </a:rPr>
              <a:t>giaourti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koření - </a:t>
            </a:r>
            <a:r>
              <a:rPr lang="cs-CZ" sz="2800" dirty="0" err="1" smtClean="0">
                <a:latin typeface="Comic Sans MS" pitchFamily="66" charset="0"/>
              </a:rPr>
              <a:t>bacharika</a:t>
            </a: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/>
        </p:nvSpPr>
        <p:spPr bwMode="auto">
          <a:xfrm>
            <a:off x="457200" y="7239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err="1" smtClean="0">
                <a:solidFill>
                  <a:schemeClr val="hlink"/>
                </a:solidFill>
                <a:latin typeface="Comic Sans MS" pitchFamily="66" charset="0"/>
              </a:rPr>
              <a:t>czacziky</a:t>
            </a:r>
            <a:endParaRPr lang="cs-CZ" sz="1800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 bwMode="auto">
          <a:xfrm>
            <a:off x="457200" y="22479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Oloupeme dvě salátové okurky, nakrájíme na nudličky na hrubším struhadle. Přimícháme bílý jogurt a dochutíme kořením (směs soli, česneku a kopru). Vzniklý salát namažeme na předem opečené toustové chleby.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6725" y="473075"/>
            <a:ext cx="8078788" cy="963613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MAĎARSKO </a:t>
            </a:r>
            <a:r>
              <a:rPr lang="cs-CZ" sz="2400" dirty="0" smtClean="0">
                <a:solidFill>
                  <a:schemeClr val="hlink"/>
                </a:solidFill>
                <a:latin typeface="Comic Sans MS" pitchFamily="66" charset="0"/>
              </a:rPr>
              <a:t>LEČO</a:t>
            </a:r>
            <a:endParaRPr lang="cs-CZ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836613"/>
            <a:ext cx="8229600" cy="34559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rgbClr val="00B0F0"/>
                </a:solidFill>
                <a:latin typeface="BinnePEE"/>
              </a:rPr>
              <a:t>                                        </a:t>
            </a:r>
            <a:endParaRPr lang="cs-CZ" b="1" smtClean="0">
              <a:solidFill>
                <a:srgbClr val="00B0F0"/>
              </a:solidFill>
              <a:latin typeface="BinnePEE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b="1" smtClean="0">
              <a:solidFill>
                <a:srgbClr val="00B0F0"/>
              </a:solidFill>
              <a:latin typeface="BinnePEE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b="1" smtClean="0">
              <a:solidFill>
                <a:srgbClr val="00B0F0"/>
              </a:solidFill>
              <a:latin typeface="BinnePEE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b="1" smtClean="0">
              <a:solidFill>
                <a:srgbClr val="00B0F0"/>
              </a:solidFill>
              <a:latin typeface="BinnePEE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4163" y="1600200"/>
            <a:ext cx="63309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UKRAJINA – salát </a:t>
            </a:r>
            <a:r>
              <a:rPr lang="cs-CZ" b="1" dirty="0" err="1" smtClean="0">
                <a:solidFill>
                  <a:schemeClr val="hlink"/>
                </a:solidFill>
                <a:latin typeface="Comic Sans MS" pitchFamily="66" charset="0"/>
              </a:rPr>
              <a:t>Venihret</a:t>
            </a:r>
            <a:endParaRPr lang="cs-CZ" b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8729" y="1840006"/>
            <a:ext cx="5616624" cy="42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-</a:t>
            </a:r>
            <a:r>
              <a:rPr lang="cs-CZ" sz="4000" dirty="0">
                <a:solidFill>
                  <a:schemeClr val="hlink"/>
                </a:solidFill>
                <a:latin typeface="Comic Sans MS" pitchFamily="66" charset="0"/>
              </a:rPr>
              <a:t> salát </a:t>
            </a:r>
            <a:r>
              <a:rPr lang="cs-CZ" sz="4000" dirty="0" err="1">
                <a:solidFill>
                  <a:schemeClr val="hlink"/>
                </a:solidFill>
                <a:latin typeface="Comic Sans MS" pitchFamily="66" charset="0"/>
              </a:rPr>
              <a:t>Venihret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88840"/>
            <a:ext cx="8229600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2 červené řepy 			</a:t>
            </a:r>
            <a:r>
              <a:rPr lang="cs-CZ" sz="2800" dirty="0" err="1" smtClean="0"/>
              <a:t>буряк</a:t>
            </a:r>
            <a:r>
              <a:rPr lang="cs-CZ" sz="2800" dirty="0"/>
              <a:t>	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5 brambor				</a:t>
            </a:r>
            <a:r>
              <a:rPr lang="cs-CZ" sz="2800" dirty="0" err="1" smtClean="0"/>
              <a:t>картопля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2 mrkve					</a:t>
            </a:r>
            <a:r>
              <a:rPr lang="cs-CZ" sz="2800" dirty="0" err="1" smtClean="0"/>
              <a:t>морква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cibule					</a:t>
            </a:r>
            <a:r>
              <a:rPr lang="cs-CZ" sz="2800" dirty="0" err="1" smtClean="0"/>
              <a:t>цибулю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plechovka fazolí			</a:t>
            </a:r>
            <a:r>
              <a:rPr lang="cs-CZ" sz="2800" dirty="0" err="1" smtClean="0"/>
              <a:t>квасоля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4 sterilované okurky		</a:t>
            </a:r>
            <a:r>
              <a:rPr lang="cs-CZ" sz="2800" dirty="0" err="1" smtClean="0"/>
              <a:t>огірки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2 lžíce slunečnicového oleje	</a:t>
            </a:r>
            <a:r>
              <a:rPr lang="cs-CZ" sz="2800" dirty="0" err="1"/>
              <a:t>масло</a:t>
            </a:r>
            <a:r>
              <a:rPr lang="cs-CZ" sz="2800" dirty="0"/>
              <a:t>	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sůl						</a:t>
            </a:r>
            <a:r>
              <a:rPr lang="cs-CZ" sz="2800" dirty="0" err="1" smtClean="0"/>
              <a:t>сіль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Pepř					</a:t>
            </a:r>
            <a:r>
              <a:rPr lang="cs-CZ" sz="2800" dirty="0" err="1" smtClean="0"/>
              <a:t>перець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6230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>
                <a:solidFill>
                  <a:schemeClr val="hlink"/>
                </a:solidFill>
                <a:latin typeface="Comic Sans MS" pitchFamily="66" charset="0"/>
              </a:rPr>
              <a:t>salát </a:t>
            </a:r>
            <a:r>
              <a:rPr lang="cs-CZ" sz="1800" dirty="0" err="1">
                <a:solidFill>
                  <a:schemeClr val="hlink"/>
                </a:solidFill>
                <a:latin typeface="Comic Sans MS" pitchFamily="66" charset="0"/>
              </a:rPr>
              <a:t>Venihret</a:t>
            </a:r>
            <a:endParaRPr lang="cs-CZ" sz="1800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 sz="2400" dirty="0" smtClean="0">
                <a:latin typeface="Comic Sans MS" pitchFamily="66" charset="0"/>
              </a:rPr>
              <a:t>Uvařenou červenou řepu, brambory a mrkev oloupeme a nakrájíme na kostičky. Přidáme nakrájené sterilované okurky a nadrobno nasekanou cibuli. Fazole slijeme a spolu se dvěma lžícemi slunečnicového oleje zamícháme do připravené zeleniny. Ochutíme solí a pepřem.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sz="2400" dirty="0" smtClean="0">
                <a:latin typeface="Comic Sans MS" pitchFamily="66" charset="0"/>
              </a:rPr>
              <a:t>K salátu podáváme tmavé pečivo.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315616"/>
          </a:xfrm>
        </p:spPr>
        <p:txBody>
          <a:bodyPr/>
          <a:lstStyle/>
          <a:p>
            <a:pPr algn="ctr"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SPOJENÉ KRÁLOVSTVÍ</a:t>
            </a:r>
            <a:b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2500" b="1" dirty="0" smtClean="0">
                <a:solidFill>
                  <a:schemeClr val="hlink"/>
                </a:solidFill>
                <a:latin typeface="Comic Sans MS" pitchFamily="66" charset="0"/>
              </a:rPr>
              <a:t>VELKÉ BRITÁNIE A SEVERNÍHO IRSKA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457200" y="19168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 kern="0" dirty="0" smtClean="0">
                <a:solidFill>
                  <a:schemeClr val="hlink"/>
                </a:solidFill>
                <a:latin typeface="Comic Sans MS" pitchFamily="66" charset="0"/>
              </a:rPr>
              <a:t>toust, sendvič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3708" y="2708920"/>
            <a:ext cx="5256584" cy="394243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 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4000" dirty="0" smtClean="0">
                <a:solidFill>
                  <a:schemeClr val="hlink"/>
                </a:solidFill>
                <a:latin typeface="Comic Sans MS" pitchFamily="66" charset="0"/>
              </a:rPr>
              <a:t>toast, </a:t>
            </a:r>
            <a:r>
              <a:rPr lang="cs-CZ" sz="4000" dirty="0" err="1" smtClean="0">
                <a:solidFill>
                  <a:schemeClr val="hlink"/>
                </a:solidFill>
                <a:latin typeface="Comic Sans MS" pitchFamily="66" charset="0"/>
              </a:rPr>
              <a:t>sandwich,toasted</a:t>
            </a:r>
            <a:r>
              <a:rPr lang="cs-CZ" sz="4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chemeClr val="hlink"/>
                </a:solidFill>
                <a:latin typeface="Comic Sans MS" pitchFamily="66" charset="0"/>
              </a:rPr>
              <a:t>sandwich</a:t>
            </a:r>
            <a:r>
              <a:rPr lang="cs-CZ" sz="40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toustový chléb		</a:t>
            </a:r>
            <a:r>
              <a:rPr lang="cs-CZ" sz="2800" dirty="0" err="1" smtClean="0">
                <a:latin typeface="Comic Sans MS" pitchFamily="66" charset="0"/>
              </a:rPr>
              <a:t>bread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anglická slanina		</a:t>
            </a:r>
            <a:r>
              <a:rPr lang="cs-CZ" sz="2800" dirty="0" err="1" smtClean="0">
                <a:latin typeface="Comic Sans MS" pitchFamily="66" charset="0"/>
              </a:rPr>
              <a:t>bacon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sýr					cheese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máslo				</a:t>
            </a:r>
            <a:r>
              <a:rPr lang="cs-CZ" sz="2800" dirty="0" err="1" smtClean="0">
                <a:latin typeface="Comic Sans MS" pitchFamily="66" charset="0"/>
              </a:rPr>
              <a:t>butter</a:t>
            </a: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endParaRPr lang="cs-CZ" sz="1800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238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TOAST – vezmeme dva plátky toustového chleba a dáme je opéct </a:t>
            </a:r>
            <a:r>
              <a:rPr lang="cs-CZ" sz="2100" dirty="0">
                <a:latin typeface="Comic Sans MS" pitchFamily="66" charset="0"/>
              </a:rPr>
              <a:t>d</a:t>
            </a:r>
            <a:r>
              <a:rPr lang="cs-CZ" sz="2100" dirty="0" smtClean="0">
                <a:latin typeface="Comic Sans MS" pitchFamily="66" charset="0"/>
              </a:rPr>
              <a:t>o topinkovače (toust je tedy topinka).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100" dirty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cs-CZ" sz="2100" dirty="0" smtClean="0">
                <a:latin typeface="Comic Sans MS" pitchFamily="66" charset="0"/>
              </a:rPr>
              <a:t>SANDWICH - vezmeme </a:t>
            </a:r>
            <a:r>
              <a:rPr lang="cs-CZ" sz="2100" dirty="0">
                <a:latin typeface="Comic Sans MS" panose="030F0702030302020204" pitchFamily="66" charset="0"/>
              </a:rPr>
              <a:t>plátek chleba, </a:t>
            </a:r>
            <a:r>
              <a:rPr lang="cs-CZ" sz="2100" dirty="0" smtClean="0">
                <a:latin typeface="Comic Sans MS" panose="030F0702030302020204" pitchFamily="66" charset="0"/>
              </a:rPr>
              <a:t>potřeme ho máslem a na máslo položíme plátek anglické slaniny a sýr. Nahoru dáme ještě jeden plátek </a:t>
            </a:r>
            <a:r>
              <a:rPr lang="cs-CZ" sz="2100" dirty="0">
                <a:latin typeface="Comic Sans MS" panose="030F0702030302020204" pitchFamily="66" charset="0"/>
              </a:rPr>
              <a:t>chleba</a:t>
            </a:r>
            <a:r>
              <a:rPr lang="cs-CZ" sz="2100" dirty="0" smtClean="0">
                <a:latin typeface="Comic Sans MS" panose="030F0702030302020204" pitchFamily="66" charset="0"/>
              </a:rPr>
              <a:t>. Takto připravený sendvič můžeme překrojit na dva trojúhelníky.</a:t>
            </a:r>
          </a:p>
          <a:p>
            <a:pPr marL="0" indent="0" eaLnBrk="1" hangingPunct="1">
              <a:buNone/>
            </a:pPr>
            <a:endParaRPr lang="cs-CZ" sz="21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r>
              <a:rPr lang="cs-CZ" sz="2100" dirty="0" smtClean="0">
                <a:latin typeface="Comic Sans MS" panose="030F0702030302020204" pitchFamily="66" charset="0"/>
              </a:rPr>
              <a:t>TOASTED SANDWICH – </a:t>
            </a:r>
            <a:r>
              <a:rPr lang="cs-CZ" sz="2100" dirty="0" err="1" smtClean="0">
                <a:latin typeface="Comic Sans MS" panose="030F0702030302020204" pitchFamily="66" charset="0"/>
              </a:rPr>
              <a:t>sandwich</a:t>
            </a:r>
            <a:r>
              <a:rPr lang="cs-CZ" sz="2100" dirty="0" smtClean="0">
                <a:latin typeface="Comic Sans MS" panose="030F0702030302020204" pitchFamily="66" charset="0"/>
              </a:rPr>
              <a:t>, který jsme si připravili na studeno, si dáme zapéct do sendvičovače (</a:t>
            </a:r>
            <a:r>
              <a:rPr lang="cs-CZ" sz="2100" dirty="0" err="1" smtClean="0">
                <a:latin typeface="Comic Sans MS" panose="030F0702030302020204" pitchFamily="66" charset="0"/>
              </a:rPr>
              <a:t>češi</a:t>
            </a:r>
            <a:r>
              <a:rPr lang="cs-CZ" sz="2100" dirty="0" smtClean="0">
                <a:latin typeface="Comic Sans MS" panose="030F0702030302020204" pitchFamily="66" charset="0"/>
              </a:rPr>
              <a:t> tomuto </a:t>
            </a:r>
            <a:r>
              <a:rPr lang="cs-CZ" sz="2100" dirty="0" err="1" smtClean="0">
                <a:latin typeface="Comic Sans MS" panose="030F0702030302020204" pitchFamily="66" charset="0"/>
              </a:rPr>
              <a:t>přístoji</a:t>
            </a:r>
            <a:r>
              <a:rPr lang="cs-CZ" sz="2100" dirty="0" smtClean="0">
                <a:latin typeface="Comic Sans MS" panose="030F0702030302020204" pitchFamily="66" charset="0"/>
              </a:rPr>
              <a:t> říkají toustovač)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5796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RUSKO – RUSKÉ BLINY</a:t>
            </a:r>
          </a:p>
        </p:txBody>
      </p:sp>
      <p:pic>
        <p:nvPicPr>
          <p:cNvPr id="1026" name="Picture 2" descr="G:\DEN JAZYKŮ - 9.ročník VAŘENÍ\V (3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903536" cy="442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r>
              <a:rPr lang="cs-CZ" sz="1800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– RUSKÉ BLINY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6161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ŠÁLEK MLÉKA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BALÍČEK DROŽDÍ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3 ŽLOUTKY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ŠÁLEK SMETANY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ŠÁLEK PŠENIČNÉ MOUKY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ŠÁLEK POHANKOVÉ MOUKY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SŮL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OLEJ NA SMAŽENÍ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NA POTŘENÍ: KAVIÁR A KYSELÁ SMETANA NEBO MARMELÁDA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RUSKÉ BLINY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800" dirty="0" smtClean="0">
                <a:latin typeface="Comic Sans MS" pitchFamily="66" charset="0"/>
              </a:rPr>
              <a:t>V hrnku ohřejeme mléko, rozdrobíme do něho balíček čerstvého droždí. Přidáme tři žloutky, sůl, promícháme.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800" dirty="0" smtClean="0">
                <a:latin typeface="Comic Sans MS" pitchFamily="66" charset="0"/>
              </a:rPr>
              <a:t> Přidáme šálek smetany, mouku, pořádně promícháme. Těsto necháme přes noc odpočinout.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800" dirty="0" smtClean="0">
                <a:latin typeface="Comic Sans MS" pitchFamily="66" charset="0"/>
              </a:rPr>
              <a:t>Smažíme na oleji – jako lívance. Podáváme s kysanou smetanou a marmeládou (kaviárem).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LEČO</a:t>
            </a:r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40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tuk, zsír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1 kg paprik(červené, zelené, žluté), paprika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1 kg rajčat, paradicsom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½ kg cibule, hagyma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sůl, só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pepř, bors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pálivá paprika, scípös paprika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smtClean="0">
                <a:latin typeface="Comic Sans MS" pitchFamily="66" charset="0"/>
              </a:rPr>
              <a:t>koření, füszerek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cs-CZ" sz="280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smtClean="0">
                <a:solidFill>
                  <a:schemeClr val="hlink"/>
                </a:solidFill>
                <a:latin typeface="Comic Sans MS" pitchFamily="66" charset="0"/>
              </a:rPr>
              <a:t>LEČO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100" smtClean="0">
                <a:latin typeface="Comic Sans MS" pitchFamily="66" charset="0"/>
              </a:rPr>
              <a:t>Zeleninu očistíme, omyjeme a osušíme. Rajčata nakrájíme na kostičky a papriku na tenké proužky. Cibuli nakrájíme nadrobno. V hlubší pánvi rozpálíme olej. Přidáme cibuli a osmahneme ji. Poté přidáme papriku a necháme vydusit. Nakonec přidáme rajčata a dovaříme do měkka asi 15 minut. Dokořeníme solí, pepřem, pálivou paprikou,…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100" smtClean="0">
                <a:latin typeface="Comic Sans MS" pitchFamily="66" charset="0"/>
              </a:rPr>
              <a:t>Pro milovníky vajíček:  rozšlehaná vajíčka za stálého míchání vlijeme do pokrmu a mírně povaříme. Možné je přidat i klobásu, kterou opražíme hned po cibuli.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100" smtClean="0">
                <a:latin typeface="Comic Sans MS" pitchFamily="66" charset="0"/>
              </a:rPr>
              <a:t>Hotové zeleninové lečo podáváme horké, nejlépe s chlebem nebo vařenými bramborami.</a:t>
            </a:r>
          </a:p>
          <a:p>
            <a:pPr marL="0" indent="0" eaLnBrk="1" hangingPunct="1"/>
            <a:endParaRPr lang="cs-CZ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SLOVENSKO </a:t>
            </a:r>
            <a:r>
              <a:rPr lang="cs-CZ" sz="4000" b="1" dirty="0" smtClean="0">
                <a:solidFill>
                  <a:schemeClr val="hlink"/>
                </a:solidFill>
                <a:latin typeface="Comic Sans MS" pitchFamily="66" charset="0"/>
              </a:rPr>
              <a:t>gulášová polévka</a:t>
            </a:r>
          </a:p>
        </p:txBody>
      </p:sp>
      <p:pic>
        <p:nvPicPr>
          <p:cNvPr id="19460" name="Picture 4" descr="V (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832"/>
            <a:ext cx="5545137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Comic Sans MS" pitchFamily="66" charset="0"/>
              </a:rPr>
              <a:t/>
            </a:r>
            <a:br>
              <a:rPr lang="cs-CZ" smtClean="0">
                <a:latin typeface="Comic Sans MS" pitchFamily="66" charset="0"/>
              </a:rPr>
            </a:br>
            <a:r>
              <a:rPr lang="cs-CZ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br>
              <a:rPr lang="cs-CZ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smtClean="0">
                <a:solidFill>
                  <a:schemeClr val="hlink"/>
                </a:solidFill>
                <a:latin typeface="Comic Sans MS" pitchFamily="66" charset="0"/>
              </a:rPr>
              <a:t>GULÁŠOVÁ POLÉVKA</a:t>
            </a:r>
            <a:r>
              <a:rPr lang="cs-CZ" sz="4000" smtClean="0">
                <a:latin typeface="Comic Sans MS" pitchFamily="66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tuk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1 cibule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mleté maso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koření: mletý kmín, majoránka, pepř, paprika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sůl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brambory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hl. mouka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česnek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RECEPT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GULÁŠOVÁ POLÉVKA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100" dirty="0" smtClean="0">
                <a:latin typeface="Comic Sans MS" pitchFamily="66" charset="0"/>
              </a:rPr>
              <a:t>Na tuku osmažíme nadrobno nakrájenou cibulku, přidáme mleté maso a  koření: kmín, pepř, majoránku, papriku. Do  směsi přilijeme vodu, do které nasypeme nakrájené brambory. Vše vaříme. </a:t>
            </a:r>
            <a:r>
              <a:rPr lang="cs-CZ" sz="2100" smtClean="0">
                <a:latin typeface="Comic Sans MS" pitchFamily="66" charset="0"/>
              </a:rPr>
              <a:t>Až jsou brambory a maso měkké, dohustíme moukou a dochutíme česnekem.</a:t>
            </a:r>
            <a:endParaRPr lang="cs-CZ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hlink"/>
                </a:solidFill>
                <a:latin typeface="Comic Sans MS" pitchFamily="66" charset="0"/>
              </a:rPr>
              <a:t>ITÁLIE pesto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628800"/>
            <a:ext cx="7056784" cy="4824536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  <a:t>INGREDIENCE</a:t>
            </a:r>
            <a:br>
              <a:rPr lang="cs-CZ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cs-CZ" sz="1800" dirty="0" smtClean="0">
                <a:solidFill>
                  <a:schemeClr val="hlink"/>
                </a:solidFill>
                <a:latin typeface="Comic Sans MS" pitchFamily="66" charset="0"/>
              </a:rPr>
              <a:t>PESTO</a:t>
            </a:r>
            <a:endParaRPr lang="cs-CZ" sz="4000" dirty="0" smtClean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Sůl – sole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Sýr – </a:t>
            </a:r>
            <a:r>
              <a:rPr lang="cs-CZ" sz="2800" dirty="0" err="1" smtClean="0">
                <a:latin typeface="Comic Sans MS" pitchFamily="66" charset="0"/>
              </a:rPr>
              <a:t>formaggio</a:t>
            </a:r>
            <a:r>
              <a:rPr lang="cs-CZ" sz="2800" dirty="0" smtClean="0">
                <a:latin typeface="Comic Sans MS" pitchFamily="66" charset="0"/>
              </a:rPr>
              <a:t> (20 dkg)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Oříšky – noci (jeden sáček)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Česnek – </a:t>
            </a:r>
            <a:r>
              <a:rPr lang="cs-CZ" sz="2800" dirty="0" err="1" smtClean="0">
                <a:latin typeface="Comic Sans MS" pitchFamily="66" charset="0"/>
              </a:rPr>
              <a:t>aglio</a:t>
            </a:r>
            <a:r>
              <a:rPr lang="cs-CZ" sz="2800" dirty="0" smtClean="0">
                <a:latin typeface="Comic Sans MS" pitchFamily="66" charset="0"/>
              </a:rPr>
              <a:t> (2 stroužky)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Bazalka – </a:t>
            </a:r>
            <a:r>
              <a:rPr lang="cs-CZ" sz="2800" dirty="0" err="1" smtClean="0">
                <a:latin typeface="Comic Sans MS" pitchFamily="66" charset="0"/>
              </a:rPr>
              <a:t>basilico</a:t>
            </a:r>
            <a:r>
              <a:rPr lang="cs-CZ" sz="2800" dirty="0" smtClean="0">
                <a:latin typeface="Comic Sans MS" pitchFamily="66" charset="0"/>
              </a:rPr>
              <a:t> (2hrstě)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Olivový olej – </a:t>
            </a:r>
            <a:r>
              <a:rPr lang="cs-CZ" sz="2800" dirty="0" err="1" smtClean="0">
                <a:latin typeface="Comic Sans MS" pitchFamily="66" charset="0"/>
              </a:rPr>
              <a:t>olio</a:t>
            </a:r>
            <a:r>
              <a:rPr lang="cs-CZ" sz="2800" dirty="0" smtClean="0">
                <a:latin typeface="Comic Sans MS" pitchFamily="66" charset="0"/>
              </a:rPr>
              <a:t> de oliva (1dcl)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Rajčata – </a:t>
            </a:r>
            <a:r>
              <a:rPr lang="cs-CZ" sz="2800" dirty="0" err="1" smtClean="0">
                <a:latin typeface="Comic Sans MS" pitchFamily="66" charset="0"/>
              </a:rPr>
              <a:t>pomodori</a:t>
            </a:r>
            <a:r>
              <a:rPr lang="cs-CZ" sz="2800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cs-CZ" sz="2800" dirty="0" smtClean="0">
                <a:latin typeface="Comic Sans MS" pitchFamily="66" charset="0"/>
              </a:rPr>
              <a:t>Těstoviny - pasta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344</TotalTime>
  <Words>866</Words>
  <Application>Microsoft Office PowerPoint</Application>
  <PresentationFormat>Předvádění na obrazovce (4:3)</PresentationFormat>
  <Paragraphs>128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Pixel</vt:lpstr>
      <vt:lpstr>ZÁMECKÁ MEZINÁRODNÍ KUCHAŘKA</vt:lpstr>
      <vt:lpstr>MAĎARSKO LEČO</vt:lpstr>
      <vt:lpstr> INGREDIENCE LEČO  </vt:lpstr>
      <vt:lpstr>RECEPT LEČO</vt:lpstr>
      <vt:lpstr>SLOVENSKO gulášová polévka</vt:lpstr>
      <vt:lpstr> INGREDIENCE GULÁŠOVÁ POLÉVKA </vt:lpstr>
      <vt:lpstr>RECEPT GULÁŠOVÁ POLÉVKA</vt:lpstr>
      <vt:lpstr>ITÁLIE pesto</vt:lpstr>
      <vt:lpstr>INGREDIENCE  PESTO</vt:lpstr>
      <vt:lpstr>RECEPT  PESTO</vt:lpstr>
      <vt:lpstr>ŠPANĚLSKO paella</vt:lpstr>
      <vt:lpstr>INGREDIENCE       PAELLA </vt:lpstr>
      <vt:lpstr>RECEPT PAELLA</vt:lpstr>
      <vt:lpstr>FRANCIE pain au lait </vt:lpstr>
      <vt:lpstr>INGREDIENCE  pain au lait – sladké briošky  s čokoládovými peckami</vt:lpstr>
      <vt:lpstr>RECEPT pain au lait</vt:lpstr>
      <vt:lpstr>ŘECKO - czacziky</vt:lpstr>
      <vt:lpstr>INGREDIENCE - czacziky </vt:lpstr>
      <vt:lpstr>Prezentace aplikace PowerPoint</vt:lpstr>
      <vt:lpstr>UKRAJINA – salát Venihret</vt:lpstr>
      <vt:lpstr>INGREDIENCE - salát Venihret</vt:lpstr>
      <vt:lpstr>RECEPT salát Venihret</vt:lpstr>
      <vt:lpstr>SPOJENÉ KRÁLOVSTVÍ VELKÉ BRITÁNIE A SEVERNÍHO IRSKA</vt:lpstr>
      <vt:lpstr>INGREDIENCE  toast, sandwich,toasted sandwich </vt:lpstr>
      <vt:lpstr>RECEPT</vt:lpstr>
      <vt:lpstr>RUSKO – RUSKÉ BLINY</vt:lpstr>
      <vt:lpstr>INGREDIENCE – RUSKÉ BLINY</vt:lpstr>
      <vt:lpstr>RECEPT RUSKÉ BLINY</vt:lpstr>
    </vt:vector>
  </TitlesOfParts>
  <Company>ZŠ Dolní Rožínka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Zámecká mezinárodní kuchařka</dc:title>
  <dc:creator>Markéta Tomášková</dc:creator>
  <cp:lastModifiedBy>Vladimír Makovský</cp:lastModifiedBy>
  <cp:revision>47</cp:revision>
  <dcterms:created xsi:type="dcterms:W3CDTF">2013-09-23T19:29:46Z</dcterms:created>
  <dcterms:modified xsi:type="dcterms:W3CDTF">2013-10-15T05:47:31Z</dcterms:modified>
</cp:coreProperties>
</file>